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  <p:sldId id="258" r:id="rId3"/>
    <p:sldId id="259" r:id="rId4"/>
    <p:sldId id="260" r:id="rId5"/>
    <p:sldId id="261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97" y="1300787"/>
            <a:ext cx="706060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7" y="3886202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5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4289374"/>
            <a:ext cx="8421101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605" y="698261"/>
            <a:ext cx="7980807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5108728"/>
            <a:ext cx="8421117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1"/>
            <a:ext cx="8421117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204821"/>
            <a:ext cx="8421117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872589"/>
            <a:ext cx="7558486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372798"/>
            <a:ext cx="8421117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9095" y="887859"/>
            <a:ext cx="59246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4308" y="3120015"/>
            <a:ext cx="59977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39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2138723"/>
            <a:ext cx="8421117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662335"/>
            <a:ext cx="842111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72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8421117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42" y="2367093"/>
            <a:ext cx="268041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42" y="2943357"/>
            <a:ext cx="268041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7567" y="2367093"/>
            <a:ext cx="267436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8597" y="2943357"/>
            <a:ext cx="268397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367093"/>
            <a:ext cx="268525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8305" y="2943357"/>
            <a:ext cx="2685254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58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43" y="610772"/>
            <a:ext cx="8421117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42" y="4204820"/>
            <a:ext cx="267833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2442" y="2367093"/>
            <a:ext cx="2678333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42" y="4781082"/>
            <a:ext cx="2678333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742" y="4204820"/>
            <a:ext cx="26827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08595" y="2367093"/>
            <a:ext cx="268397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781082"/>
            <a:ext cx="268397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6" y="4204820"/>
            <a:ext cx="268180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78305" y="2367093"/>
            <a:ext cx="268525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203" y="4781080"/>
            <a:ext cx="2685356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3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2367095"/>
            <a:ext cx="8421117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8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3"/>
            <a:ext cx="2074578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609603"/>
            <a:ext cx="622271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6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828565"/>
            <a:ext cx="8410799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3657459"/>
            <a:ext cx="8410799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5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4148647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2367094"/>
            <a:ext cx="4148138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0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92" y="2371018"/>
            <a:ext cx="3959698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42442" y="3051014"/>
            <a:ext cx="414864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7094" y="2371018"/>
            <a:ext cx="396646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14913" y="3051014"/>
            <a:ext cx="4148139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9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9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0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3197747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25926" y="609602"/>
            <a:ext cx="503763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2632852"/>
            <a:ext cx="3197748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7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4473753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21293" y="609601"/>
            <a:ext cx="325633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632854"/>
            <a:ext cx="4473738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0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5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4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8EBDD06-1D01-44E3-9224-680E5A0BDC3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3" y="5883277"/>
            <a:ext cx="542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6" y="5883277"/>
            <a:ext cx="62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09EBBB-713F-44FD-840F-88A67E61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2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54966" y="384733"/>
            <a:ext cx="7546693" cy="77586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b="1" dirty="0">
                <a:solidFill>
                  <a:schemeClr val="tx2"/>
                </a:solidFill>
                <a:cs typeface="B Nazanin" panose="00000400000000000000" pitchFamily="2" charset="-78"/>
              </a:rPr>
              <a:t>دستگاه دیده‌بان</a:t>
            </a:r>
            <a:r>
              <a:rPr lang="fa-IR" sz="2400" b="1" dirty="0">
                <a:solidFill>
                  <a:schemeClr val="tx2"/>
                </a:solidFill>
                <a:cs typeface="B Nazanin" panose="00000400000000000000" pitchFamily="2" charset="-78"/>
              </a:rPr>
              <a:t>(مانیتورینگ شرایط محیطی مراکز داده)</a:t>
            </a:r>
          </a:p>
          <a:p>
            <a:pPr marL="0" indent="0" algn="r" rtl="1">
              <a:buNone/>
            </a:pPr>
            <a:endParaRPr lang="fa-IR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46833" y="5721292"/>
            <a:ext cx="5359167" cy="1136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endParaRPr lang="fa-IR" sz="16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600" b="1" dirty="0">
                <a:solidFill>
                  <a:schemeClr val="tx2"/>
                </a:solidFill>
                <a:cs typeface="B Nazanin" panose="00000400000000000000" pitchFamily="2" charset="-78"/>
              </a:rPr>
              <a:t>شرکت مهندسی کیان پرداز</a:t>
            </a:r>
            <a:endParaRPr lang="fa-IR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6376" y="1072233"/>
            <a:ext cx="522863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مانیتورینگ شرایط مختلف محیط</a:t>
            </a:r>
            <a:endParaRPr lang="en-US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دمای محیط، رطوبت محیط، قطع و وصل برق ... 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قابلیت مانیتور کردن عملکرد دستگاهای برودتی مانند اسپلیت و هشدار موارد غیر مجاز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زمان بندی عملکرد سیستم های برودتی چندگانه به منظور افزایش طول عمر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مانیتورینگ وضعیت درب ورودی 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مانیتورینگ دمای تجهیزات نصب شده داخل رک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اعلام هشدار از طریق ارسال </a:t>
            </a:r>
            <a:r>
              <a:rPr lang="en-US" b="1" dirty="0">
                <a:solidFill>
                  <a:schemeClr val="tx2"/>
                </a:solidFill>
                <a:cs typeface="B Nazanin" panose="00000400000000000000" pitchFamily="2" charset="-78"/>
              </a:rPr>
              <a:t>SMS</a:t>
            </a: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 یا آلارم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31" y="5020465"/>
            <a:ext cx="1237970" cy="1028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32" y="1296047"/>
            <a:ext cx="3860644" cy="199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-102658" y="3710983"/>
            <a:ext cx="421903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 امکان اعمال تنظیمات جداگانه برای:</a:t>
            </a:r>
          </a:p>
          <a:p>
            <a:pPr lvl="1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 محدوده نرمال هر سنسور به طور جداگانه</a:t>
            </a:r>
          </a:p>
          <a:p>
            <a:pPr lvl="1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امکان تعریف نوع هشدار هر سنسور به طور جداگانه</a:t>
            </a:r>
          </a:p>
          <a:p>
            <a:pPr lvl="1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زمان بندی خروجی ها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 </a:t>
            </a:r>
            <a:r>
              <a:rPr lang="fa-IR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اعلام هشدار  از طریق آلارم، آژیر و </a:t>
            </a:r>
            <a:r>
              <a:rPr lang="en-US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SMS</a:t>
            </a:r>
            <a:endParaRPr lang="fa-IR" sz="14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 ذخیره سازی گزارش در حافظه دستگاه</a:t>
            </a:r>
          </a:p>
          <a:p>
            <a:pPr marL="0" lvl="1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 قابلیت پیکربندی و فرمان پذیری از طریق </a:t>
            </a:r>
            <a:r>
              <a:rPr lang="en-US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SMS</a:t>
            </a:r>
            <a:endParaRPr lang="fa-IR" sz="14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 </a:t>
            </a:r>
            <a:r>
              <a:rPr lang="fa-IR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امکان اتصال چندین سنسور به یک دستگاه مانیتور</a:t>
            </a:r>
          </a:p>
          <a:p>
            <a:pPr lvl="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 </a:t>
            </a:r>
            <a:r>
              <a:rPr lang="fa-IR" sz="1400" b="1" dirty="0">
                <a:solidFill>
                  <a:schemeClr val="tx2"/>
                </a:solidFill>
                <a:cs typeface="B Nazanin" panose="00000400000000000000" pitchFamily="2" charset="-78"/>
              </a:rPr>
              <a:t>امکان اتصال به شبکه جهت مانیتورینگ وضعیت و پیکربندی</a:t>
            </a:r>
            <a:endParaRPr lang="en-US" sz="14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14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181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442" y="-91672"/>
            <a:ext cx="8421117" cy="1605094"/>
          </a:xfrm>
        </p:spPr>
        <p:txBody>
          <a:bodyPr/>
          <a:lstStyle/>
          <a:p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مشخصات فنی</a:t>
            </a:r>
            <a:endParaRPr lang="en-US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3145" y="1062324"/>
            <a:ext cx="2680418" cy="576262"/>
          </a:xfrm>
        </p:spPr>
        <p:txBody>
          <a:bodyPr/>
          <a:lstStyle/>
          <a:p>
            <a:pPr rtl="1"/>
            <a:r>
              <a:rPr lang="en-US" b="1" dirty="0"/>
              <a:t>KP100-FE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703456" y="1044141"/>
            <a:ext cx="2674361" cy="576262"/>
          </a:xfrm>
        </p:spPr>
        <p:txBody>
          <a:bodyPr/>
          <a:lstStyle/>
          <a:p>
            <a:pPr rtl="1"/>
            <a:r>
              <a:rPr lang="en-US" b="1" dirty="0"/>
              <a:t>KP100-GE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>
          <a:xfrm>
            <a:off x="3523563" y="1866228"/>
            <a:ext cx="2952324" cy="3154564"/>
          </a:xfrm>
        </p:spPr>
        <p:txBody>
          <a:bodyPr>
            <a:norm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تمام قابلیت های نسخه </a:t>
            </a:r>
            <a:r>
              <a:rPr lang="en-US" sz="1600" b="1" dirty="0">
                <a:cs typeface="B Nazanin" panose="00000400000000000000" pitchFamily="2" charset="-78"/>
              </a:rPr>
              <a:t>LE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امکان ارسال هشدار از طریق </a:t>
            </a:r>
            <a:r>
              <a:rPr lang="en-US" sz="1600" b="1" dirty="0">
                <a:cs typeface="B Nazanin" panose="00000400000000000000" pitchFamily="2" charset="-78"/>
              </a:rPr>
              <a:t>SMS</a:t>
            </a:r>
            <a:endParaRPr lang="fa-IR" sz="16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قابلیت پیکربندی از طریق </a:t>
            </a:r>
            <a:r>
              <a:rPr lang="en-US" sz="1600" b="1" dirty="0">
                <a:cs typeface="B Nazanin" panose="00000400000000000000" pitchFamily="2" charset="-78"/>
              </a:rPr>
              <a:t>SMS</a:t>
            </a:r>
            <a:endParaRPr lang="fa-IR" sz="16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قابلیت سوییچ بین دستگاه‌های برودتی طبق زمانبندی تعیین شده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42083" y="1052313"/>
            <a:ext cx="2685254" cy="576262"/>
          </a:xfrm>
        </p:spPr>
        <p:txBody>
          <a:bodyPr/>
          <a:lstStyle/>
          <a:p>
            <a:pPr rtl="1"/>
            <a:r>
              <a:rPr lang="en-US" b="1" dirty="0"/>
              <a:t>KP100-LE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>
          <a:xfrm>
            <a:off x="6475887" y="1851403"/>
            <a:ext cx="2941443" cy="3279728"/>
          </a:xfrm>
        </p:spPr>
        <p:txBody>
          <a:bodyPr>
            <a:norm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ورودی دیجیتال و آنالوگ برای اتصال 6 عدد سنسور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خروجی رله جهت اتصال به آژیر و ...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ثبت وقایع بر روی کارت حافظه و امکان گزارش گیری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دارای باطری پشتیبان برای مواقع قطع برق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201">
            <a:off x="7075169" y="4424104"/>
            <a:ext cx="1482896" cy="1193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5451">
            <a:off x="3916223" y="3846164"/>
            <a:ext cx="1577881" cy="218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AutoShape 6" descr="blob:https://web.telegram.org/b7341e3c-430d-48f4-bf2a-5e64eb4425d5"/>
          <p:cNvSpPr>
            <a:spLocks noGrp="1" noChangeAspect="1" noChangeArrowheads="1"/>
          </p:cNvSpPr>
          <p:nvPr>
            <p:ph type="body" sz="half" idx="15"/>
          </p:nvPr>
        </p:nvSpPr>
        <p:spPr bwMode="auto">
          <a:xfrm>
            <a:off x="378823" y="1866227"/>
            <a:ext cx="3155621" cy="371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تمام قابلیت های نسخه </a:t>
            </a:r>
            <a:r>
              <a:rPr lang="en-US" sz="1600" b="1" dirty="0">
                <a:cs typeface="B Nazanin" panose="00000400000000000000" pitchFamily="2" charset="-78"/>
              </a:rPr>
              <a:t>GE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امکان اتصال به شبکه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پیکربندی و اعلام هشدار از طریق نرم افزار گرافیکی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0" y="3938150"/>
            <a:ext cx="2891106" cy="216528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18916" y="5512442"/>
            <a:ext cx="3234168" cy="1323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endParaRPr lang="fa-IR" sz="16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endParaRPr lang="fa-IR" sz="16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600" b="1" dirty="0">
                <a:solidFill>
                  <a:schemeClr val="tx2"/>
                </a:solidFill>
                <a:cs typeface="B Nazanin" panose="00000400000000000000" pitchFamily="2" charset="-78"/>
              </a:rPr>
              <a:t>شرکت مهندسی کیان پرداز</a:t>
            </a:r>
            <a:endParaRPr lang="fa-IR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7695"/>
            <a:ext cx="1237970" cy="10281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451831" y="1062324"/>
            <a:ext cx="2965499" cy="47453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541816" y="1062324"/>
            <a:ext cx="2867568" cy="47453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18639" y="1062324"/>
            <a:ext cx="2980729" cy="47453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961034" y="5978957"/>
            <a:ext cx="5484484" cy="718367"/>
          </a:xfrm>
          <a:prstGeom prst="round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/>
          <p:cNvSpPr txBox="1">
            <a:spLocks/>
          </p:cNvSpPr>
          <p:nvPr/>
        </p:nvSpPr>
        <p:spPr>
          <a:xfrm>
            <a:off x="3961034" y="6098118"/>
            <a:ext cx="5488291" cy="497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امکان سفارشی سازی بر حسب درخواست مشتری وجود دارد.</a:t>
            </a:r>
          </a:p>
        </p:txBody>
      </p:sp>
    </p:spTree>
    <p:extLst>
      <p:ext uri="{BB962C8B-B14F-4D97-AF65-F5344CB8AC3E}">
        <p14:creationId xmlns:p14="http://schemas.microsoft.com/office/powerpoint/2010/main" val="209964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6" y="2684621"/>
            <a:ext cx="4493196" cy="44931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442" y="-91672"/>
            <a:ext cx="8421117" cy="1605094"/>
          </a:xfrm>
        </p:spPr>
        <p:txBody>
          <a:bodyPr/>
          <a:lstStyle/>
          <a:p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سنسورها</a:t>
            </a:r>
            <a:endParaRPr lang="en-US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42442" y="1080503"/>
            <a:ext cx="2680418" cy="558081"/>
          </a:xfrm>
        </p:spPr>
        <p:txBody>
          <a:bodyPr/>
          <a:lstStyle/>
          <a:p>
            <a:pPr algn="r" rtl="1">
              <a:lnSpc>
                <a:spcPct val="100000"/>
              </a:lnSpc>
            </a:pPr>
            <a:r>
              <a:rPr lang="fa-IR" sz="1600" b="1" dirty="0">
                <a:cs typeface="B Zar" panose="00000400000000000000" pitchFamily="2" charset="-78"/>
              </a:rPr>
              <a:t>سنسور تشخیص قطع جریان برق</a:t>
            </a:r>
            <a:endParaRPr lang="en-US" sz="1600" b="1" dirty="0">
              <a:cs typeface="B Zar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703456" y="1044141"/>
            <a:ext cx="2674361" cy="576262"/>
          </a:xfrm>
        </p:spPr>
        <p:txBody>
          <a:bodyPr/>
          <a:lstStyle/>
          <a:p>
            <a:pPr rtl="1"/>
            <a:r>
              <a:rPr lang="fa-IR" b="1" dirty="0">
                <a:cs typeface="B Zar" panose="00000400000000000000" pitchFamily="2" charset="-78"/>
              </a:rPr>
              <a:t>سنسور دما و رطوبت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>
          <a:xfrm>
            <a:off x="3523563" y="1638586"/>
            <a:ext cx="2952324" cy="3382206"/>
          </a:xfrm>
        </p:spPr>
        <p:txBody>
          <a:bodyPr>
            <a:norm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محدوده تشخیص:</a:t>
            </a: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           دما: 40- درجه تا 80+ درجه</a:t>
            </a: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           رطوبت: 0 درصد تا 99  درصد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دقت عملکرد:</a:t>
            </a: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           دما: 0/5 درجه سلسیوس</a:t>
            </a: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           رطوبت: 3 درصد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42083" y="1052313"/>
            <a:ext cx="2685254" cy="576262"/>
          </a:xfrm>
        </p:spPr>
        <p:txBody>
          <a:bodyPr/>
          <a:lstStyle/>
          <a:p>
            <a:pPr rtl="1"/>
            <a:r>
              <a:rPr lang="fa-IR" b="1" dirty="0">
                <a:cs typeface="B Zar" panose="00000400000000000000" pitchFamily="2" charset="-78"/>
              </a:rPr>
              <a:t>سنسور دما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>
          <a:xfrm>
            <a:off x="6475887" y="1849899"/>
            <a:ext cx="2941443" cy="3281232"/>
          </a:xfrm>
        </p:spPr>
        <p:txBody>
          <a:bodyPr>
            <a:norm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دارای پوشش استیل ضد آب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محدوده تشخیص:</a:t>
            </a:r>
            <a:br>
              <a:rPr lang="fa-IR" sz="1600" b="1" dirty="0">
                <a:cs typeface="B Nazanin" panose="00000400000000000000" pitchFamily="2" charset="-78"/>
              </a:rPr>
            </a:br>
            <a:r>
              <a:rPr lang="fa-IR" sz="1600" b="1" dirty="0">
                <a:cs typeface="B Nazanin" panose="00000400000000000000" pitchFamily="2" charset="-78"/>
              </a:rPr>
              <a:t>55- درجه سلسیوس تا 125+ درجه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دقت عملکرد:</a:t>
            </a: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      0/5 درجه سلسیوس</a:t>
            </a:r>
          </a:p>
        </p:txBody>
      </p:sp>
      <p:sp>
        <p:nvSpPr>
          <p:cNvPr id="15" name="AutoShape 6" descr="blob:https://web.telegram.org/b7341e3c-430d-48f4-bf2a-5e64eb4425d5"/>
          <p:cNvSpPr>
            <a:spLocks noGrp="1" noChangeAspect="1" noChangeArrowheads="1"/>
          </p:cNvSpPr>
          <p:nvPr>
            <p:ph type="body" sz="half" idx="15"/>
          </p:nvPr>
        </p:nvSpPr>
        <p:spPr bwMode="auto">
          <a:xfrm>
            <a:off x="378823" y="1638585"/>
            <a:ext cx="3155621" cy="39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جریان برق </a:t>
            </a:r>
            <a:r>
              <a:rPr lang="en-US" sz="1600" b="1" dirty="0">
                <a:cs typeface="B Nazanin" panose="00000400000000000000" pitchFamily="2" charset="-78"/>
              </a:rPr>
              <a:t>AC</a:t>
            </a:r>
            <a:r>
              <a:rPr lang="fa-IR" sz="1600" b="1" dirty="0">
                <a:cs typeface="B Nazanin" panose="00000400000000000000" pitchFamily="2" charset="-78"/>
              </a:rPr>
              <a:t> با ولتاژ 100 تا 240 ولت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16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16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تشخیص با زاویه 360 درجه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تشخیص در شعاع 6 متر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قابلیت تنظیم حساسیت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18916" y="5512442"/>
            <a:ext cx="3234168" cy="1323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endParaRPr lang="fa-IR" sz="16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endParaRPr lang="fa-IR" sz="16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600" b="1" dirty="0">
                <a:solidFill>
                  <a:schemeClr val="tx2"/>
                </a:solidFill>
                <a:cs typeface="B Nazanin" panose="00000400000000000000" pitchFamily="2" charset="-78"/>
              </a:rPr>
              <a:t>شرکت مهندسی کیان پرداز</a:t>
            </a:r>
            <a:endParaRPr lang="fa-IR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7695"/>
            <a:ext cx="1237970" cy="10281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451831" y="1062324"/>
            <a:ext cx="2965499" cy="47453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541816" y="1062324"/>
            <a:ext cx="2867568" cy="47453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18639" y="1062324"/>
            <a:ext cx="2980729" cy="47453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21" y="3907160"/>
            <a:ext cx="2048118" cy="2048118"/>
          </a:xfrm>
          <a:prstGeom prst="rect">
            <a:avLst/>
          </a:prstGeom>
        </p:spPr>
      </p:pic>
      <p:sp>
        <p:nvSpPr>
          <p:cNvPr id="19" name="Text Placeholder 4"/>
          <p:cNvSpPr txBox="1">
            <a:spLocks/>
          </p:cNvSpPr>
          <p:nvPr/>
        </p:nvSpPr>
        <p:spPr>
          <a:xfrm>
            <a:off x="483563" y="2463297"/>
            <a:ext cx="2939297" cy="387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7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1500" b="1" dirty="0">
                <a:cs typeface="B Zar" panose="00000400000000000000" pitchFamily="2" charset="-78"/>
              </a:rPr>
              <a:t>سنسور تشخیص حرکت و کنترل روشنایی</a:t>
            </a:r>
            <a:endParaRPr lang="en-US" sz="15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219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442" y="-91672"/>
            <a:ext cx="8421117" cy="1605094"/>
          </a:xfrm>
        </p:spPr>
        <p:txBody>
          <a:bodyPr/>
          <a:lstStyle/>
          <a:p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نمونه نصب شده و در حال کار</a:t>
            </a:r>
            <a:endParaRPr lang="en-US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>
          <a:xfrm>
            <a:off x="194237" y="1428984"/>
            <a:ext cx="9221312" cy="4594610"/>
          </a:xfrm>
        </p:spPr>
        <p:txBody>
          <a:bodyPr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کلاستر دانشکده مهندسی برق و کامپیوتر دانشگاه صنعتی اصفهان -1398 تا کنون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18916" y="5512442"/>
            <a:ext cx="3234168" cy="1323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endParaRPr lang="fa-IR" sz="16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endParaRPr lang="fa-IR" sz="16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600" b="1" dirty="0">
                <a:solidFill>
                  <a:schemeClr val="tx2"/>
                </a:solidFill>
                <a:cs typeface="B Nazanin" panose="00000400000000000000" pitchFamily="2" charset="-78"/>
              </a:rPr>
              <a:t>شرکت مهندسی کیان پرداز</a:t>
            </a:r>
            <a:endParaRPr lang="fa-IR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7695"/>
            <a:ext cx="1237970" cy="10281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90451" y="1062324"/>
            <a:ext cx="8926879" cy="47453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7EAC5-D8FF-46F1-904A-0B9005A79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52" y="2347760"/>
            <a:ext cx="2304828" cy="3081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AE2521-FA63-443F-A393-80322AD9F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94" y="2342470"/>
            <a:ext cx="4126311" cy="30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0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442" y="-91672"/>
            <a:ext cx="8421117" cy="1605094"/>
          </a:xfrm>
        </p:spPr>
        <p:txBody>
          <a:bodyPr/>
          <a:lstStyle/>
          <a:p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ویژگی های نسل جدید</a:t>
            </a:r>
            <a:endParaRPr lang="en-US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>
          <a:xfrm>
            <a:off x="194237" y="1428984"/>
            <a:ext cx="9221312" cy="4594610"/>
          </a:xfrm>
        </p:spPr>
        <p:txBody>
          <a:bodyPr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امکان پایش و مدیریت بر بستر اینترنت اشیاء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رابط نرم افزاری تحت وب و اپلیکیشن موبایل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کاربری عمومی (ساختمان های هوشمند، آزمایشگاه های پزشکی، انبارها و ...)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هسته کنترل هوشمند با امکان سفارشی سازی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معماری توزیع شده و مقیاس پذیر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افزوده شدن طیف وسیع از حسگرها و عملگرها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200" b="1" dirty="0">
                <a:cs typeface="B Nazanin" panose="00000400000000000000" pitchFamily="2" charset="-78"/>
              </a:rPr>
              <a:t>سنسور دود، مونوکسید کربن، لرزش، حرکت، اثر انگشت و ...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4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18916" y="5512442"/>
            <a:ext cx="3234168" cy="1323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endParaRPr lang="fa-IR" sz="16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endParaRPr lang="fa-IR" sz="16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600" b="1" dirty="0">
                <a:solidFill>
                  <a:schemeClr val="tx2"/>
                </a:solidFill>
                <a:cs typeface="B Nazanin" panose="00000400000000000000" pitchFamily="2" charset="-78"/>
              </a:rPr>
              <a:t>شرکت مهندسی کیان پرداز</a:t>
            </a:r>
            <a:endParaRPr lang="fa-IR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7695"/>
            <a:ext cx="1237970" cy="10281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90451" y="1062324"/>
            <a:ext cx="8926879" cy="47453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8639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1642</TotalTime>
  <Words>439</Words>
  <Application>Microsoft Office PowerPoint</Application>
  <PresentationFormat>A4 Paper (210x297 mm)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Times New Roman</vt:lpstr>
      <vt:lpstr>Tw Cen MT</vt:lpstr>
      <vt:lpstr>Wingdings</vt:lpstr>
      <vt:lpstr>Wingdings 3</vt:lpstr>
      <vt:lpstr>Droplet</vt:lpstr>
      <vt:lpstr>PowerPoint Presentation</vt:lpstr>
      <vt:lpstr>مشخصات فنی</vt:lpstr>
      <vt:lpstr>سنسورها</vt:lpstr>
      <vt:lpstr>نمونه نصب شده و در حال کار</vt:lpstr>
      <vt:lpstr>ویژگی های نسل جدید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Amir</cp:lastModifiedBy>
  <cp:revision>32</cp:revision>
  <cp:lastPrinted>2018-08-14T06:04:27Z</cp:lastPrinted>
  <dcterms:created xsi:type="dcterms:W3CDTF">2018-08-14T05:48:18Z</dcterms:created>
  <dcterms:modified xsi:type="dcterms:W3CDTF">2021-07-17T05:19:29Z</dcterms:modified>
</cp:coreProperties>
</file>