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6" r:id="rId2"/>
    <p:sldId id="257" r:id="rId3"/>
    <p:sldId id="268" r:id="rId4"/>
    <p:sldId id="274" r:id="rId5"/>
    <p:sldId id="269" r:id="rId6"/>
    <p:sldId id="273" r:id="rId7"/>
    <p:sldId id="259" r:id="rId8"/>
    <p:sldId id="260" r:id="rId9"/>
    <p:sldId id="270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631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7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912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19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26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02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0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8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09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8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0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07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24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02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1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-805012"/>
            <a:ext cx="5917679" cy="2550877"/>
          </a:xfrm>
        </p:spPr>
        <p:txBody>
          <a:bodyPr/>
          <a:lstStyle/>
          <a:p>
            <a:r>
              <a:rPr lang="en-US" sz="72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Kian VoIP Pager</a:t>
            </a:r>
            <a:endParaRPr lang="fa-IR" sz="72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1432829"/>
            <a:ext cx="5917679" cy="861420"/>
          </a:xfrm>
        </p:spPr>
        <p:txBody>
          <a:bodyPr/>
          <a:lstStyle/>
          <a:p>
            <a:r>
              <a:rPr lang="fa-IR" b="1" dirty="0" smtClean="0">
                <a:solidFill>
                  <a:srgbClr val="FFFF00"/>
                </a:solidFill>
                <a:cs typeface="B Zar" panose="00000400000000000000" pitchFamily="2" charset="-78"/>
              </a:rPr>
              <a:t>سامانه پخش موسیقی و فراخوان صوتی هوشمندی</a:t>
            </a:r>
            <a:endParaRPr lang="fa-IR" b="1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29" y="1280160"/>
            <a:ext cx="5702532" cy="570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8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اطلاعات تماس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7" y="2489200"/>
            <a:ext cx="8377881" cy="3530600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>
                <a:latin typeface="Adobe Arabic" panose="02040503050201020203" pitchFamily="18" charset="-78"/>
                <a:cs typeface="B Zar" panose="00000400000000000000" pitchFamily="2" charset="-78"/>
              </a:rPr>
              <a:t>شرکت مهندسی کیان پرداز نقش جهان</a:t>
            </a:r>
          </a:p>
          <a:p>
            <a:pPr algn="r"/>
            <a:endParaRPr lang="fa-IR" sz="3600" dirty="0" smtClean="0">
              <a:latin typeface="Adobe Arabic" panose="02040503050201020203" pitchFamily="18" charset="-78"/>
              <a:cs typeface="B Zar" panose="00000400000000000000" pitchFamily="2" charset="-78"/>
            </a:endParaRPr>
          </a:p>
          <a:p>
            <a:pPr marL="0" indent="0" algn="ctr" rtl="0">
              <a:buNone/>
            </a:pPr>
            <a:r>
              <a:rPr lang="en-US" sz="4200" dirty="0" smtClean="0">
                <a:latin typeface="Adobe Arabic" panose="02040503050201020203" pitchFamily="18" charset="-78"/>
                <a:cs typeface="B Zar" panose="00000400000000000000" pitchFamily="2" charset="-78"/>
              </a:rPr>
              <a:t>www.kianict.ir</a:t>
            </a:r>
            <a:endParaRPr lang="fa-IR" sz="4200" dirty="0">
              <a:latin typeface="Adobe Arabic" panose="02040503050201020203" pitchFamily="18" charset="-78"/>
              <a:cs typeface="B Zar" panose="00000400000000000000" pitchFamily="2" charset="-78"/>
            </a:endParaRPr>
          </a:p>
          <a:p>
            <a:pPr marL="0" indent="0" algn="ctr">
              <a:buNone/>
            </a:pPr>
            <a:r>
              <a:rPr lang="fa-IR" sz="2600" dirty="0" smtClean="0">
                <a:latin typeface="Adobe Arabic" panose="02040503050201020203" pitchFamily="18" charset="-78"/>
                <a:cs typeface="B Zar" panose="00000400000000000000" pitchFamily="2" charset="-78"/>
              </a:rPr>
              <a:t>03132686735</a:t>
            </a:r>
            <a:endParaRPr lang="fa-IR" sz="2600" dirty="0">
              <a:latin typeface="Adobe Arabic" panose="02040503050201020203" pitchFamily="18" charset="-78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152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ویژگی های کلی</a:t>
            </a:r>
            <a:endParaRPr lang="fa-IR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400" dirty="0" smtClean="0">
                <a:cs typeface="B Zar" panose="00000400000000000000" pitchFamily="2" charset="-78"/>
              </a:rPr>
              <a:t>پخش موسیقی در سالن های انتظار و فضاهای عمومی</a:t>
            </a:r>
          </a:p>
          <a:p>
            <a:pPr algn="r"/>
            <a:r>
              <a:rPr lang="fa-IR" sz="2400" dirty="0" smtClean="0">
                <a:cs typeface="B Zar" panose="00000400000000000000" pitchFamily="2" charset="-78"/>
              </a:rPr>
              <a:t>قابلیت فراخوان صوتی از طریق اتصال به سامانه </a:t>
            </a:r>
            <a:r>
              <a:rPr lang="en-US" sz="2400" b="1" dirty="0" smtClean="0">
                <a:cs typeface="B Zar" panose="00000400000000000000" pitchFamily="2" charset="-78"/>
              </a:rPr>
              <a:t>VoIP</a:t>
            </a:r>
            <a:endParaRPr lang="fa-IR" sz="2400" b="1" dirty="0" smtClean="0">
              <a:cs typeface="B Zar" panose="00000400000000000000" pitchFamily="2" charset="-78"/>
            </a:endParaRPr>
          </a:p>
          <a:p>
            <a:pPr algn="r"/>
            <a:r>
              <a:rPr lang="fa-IR" sz="2400" dirty="0" smtClean="0">
                <a:cs typeface="B Zar" panose="00000400000000000000" pitchFamily="2" charset="-78"/>
              </a:rPr>
              <a:t>رابط کاربری تحت وب</a:t>
            </a:r>
          </a:p>
          <a:p>
            <a:pPr algn="r"/>
            <a:endParaRPr lang="fa-IR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883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قابلیت ها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7" y="2489200"/>
            <a:ext cx="8377881" cy="3530600"/>
          </a:xfrm>
        </p:spPr>
        <p:txBody>
          <a:bodyPr>
            <a:normAutofit/>
          </a:bodyPr>
          <a:lstStyle/>
          <a:p>
            <a:r>
              <a:rPr lang="fa-IR" sz="2400" dirty="0" smtClean="0">
                <a:cs typeface="B Zar" panose="00000400000000000000" pitchFamily="2" charset="-78"/>
              </a:rPr>
              <a:t>امکان تعریف و فعال سازی فهرست های پخش متفاوت برای موسیقی</a:t>
            </a:r>
          </a:p>
          <a:p>
            <a:r>
              <a:rPr lang="fa-IR" sz="2400" dirty="0" smtClean="0">
                <a:cs typeface="B Zar" panose="00000400000000000000" pitchFamily="2" charset="-78"/>
              </a:rPr>
              <a:t>قطع خودکار پخش موسیقی در زمان فراخوان و ادامه پخش پس از آن</a:t>
            </a:r>
          </a:p>
          <a:p>
            <a:r>
              <a:rPr lang="fa-IR" sz="2400" dirty="0" smtClean="0">
                <a:cs typeface="B Zar" panose="00000400000000000000" pitchFamily="2" charset="-78"/>
              </a:rPr>
              <a:t>تنظیم مجزای سطح صوت برای موسیقی و فراخوان</a:t>
            </a:r>
          </a:p>
          <a:p>
            <a:r>
              <a:rPr lang="fa-IR" sz="2400" dirty="0" smtClean="0">
                <a:cs typeface="B Zar" panose="00000400000000000000" pitchFamily="2" charset="-78"/>
              </a:rPr>
              <a:t>زمان بندی برای شروع و پایان پخش موسیقی در روزهای هفته</a:t>
            </a:r>
            <a:endParaRPr lang="fa-IR" sz="2400" dirty="0" smtClean="0">
              <a:cs typeface="B Zar" panose="00000400000000000000" pitchFamily="2" charset="-78"/>
            </a:endParaRPr>
          </a:p>
          <a:p>
            <a:r>
              <a:rPr lang="fa-IR" sz="2400" dirty="0" smtClean="0">
                <a:cs typeface="B Zar" panose="00000400000000000000" pitchFamily="2" charset="-78"/>
              </a:rPr>
              <a:t>پنل کاربری با امکان توقف، شروع مجدد، انتخاب آهنگ مورد نظر برای پخش</a:t>
            </a:r>
            <a:endParaRPr lang="fa-IR" sz="2400" dirty="0">
              <a:cs typeface="B Zar" panose="00000400000000000000" pitchFamily="2" charset="-78"/>
            </a:endParaRPr>
          </a:p>
          <a:p>
            <a:r>
              <a:rPr lang="fa-IR" sz="2400" dirty="0" smtClean="0">
                <a:cs typeface="B Zar" panose="00000400000000000000" pitchFamily="2" charset="-78"/>
              </a:rPr>
              <a:t>امکان تعریف سطوح کاربری متفاوت برای کنترل عملکرد سامانه</a:t>
            </a:r>
          </a:p>
          <a:p>
            <a:endParaRPr lang="fa-IR" sz="2400" dirty="0" smtClean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48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امکان گسترش و سفارشی سازی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7" y="2489200"/>
            <a:ext cx="8377881" cy="3530600"/>
          </a:xfrm>
        </p:spPr>
        <p:txBody>
          <a:bodyPr>
            <a:normAutofit/>
          </a:bodyPr>
          <a:lstStyle/>
          <a:p>
            <a:r>
              <a:rPr lang="fa-IR" sz="2400" dirty="0" smtClean="0">
                <a:cs typeface="B Zar" panose="00000400000000000000" pitchFamily="2" charset="-78"/>
              </a:rPr>
              <a:t>پخش شبکه های رادیویی اینترنتی</a:t>
            </a:r>
          </a:p>
          <a:p>
            <a:r>
              <a:rPr lang="fa-IR" sz="2400" dirty="0" smtClean="0">
                <a:cs typeface="B Zar" panose="00000400000000000000" pitchFamily="2" charset="-78"/>
              </a:rPr>
              <a:t>پخش آهنگ مناسبتی</a:t>
            </a:r>
          </a:p>
          <a:p>
            <a:r>
              <a:rPr lang="fa-IR" sz="2400" dirty="0">
                <a:cs typeface="B Zar" panose="00000400000000000000" pitchFamily="2" charset="-78"/>
              </a:rPr>
              <a:t>پ</a:t>
            </a:r>
            <a:r>
              <a:rPr lang="fa-IR" sz="2400" dirty="0" smtClean="0">
                <a:cs typeface="B Zar" panose="00000400000000000000" pitchFamily="2" charset="-78"/>
              </a:rPr>
              <a:t>خش اذان</a:t>
            </a:r>
          </a:p>
          <a:p>
            <a:r>
              <a:rPr lang="fa-IR" sz="2400" dirty="0" smtClean="0">
                <a:cs typeface="B Zar" panose="00000400000000000000" pitchFamily="2" charset="-78"/>
              </a:rPr>
              <a:t>گروه بندی بلندگوها برای پخش جریان صوتی یکسان</a:t>
            </a:r>
          </a:p>
          <a:p>
            <a:endParaRPr lang="fa-IR" sz="2400" dirty="0" smtClean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24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رابط کاربری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09" y="2489200"/>
            <a:ext cx="7173282" cy="3530600"/>
          </a:xfrm>
        </p:spPr>
      </p:pic>
    </p:spTree>
    <p:extLst>
      <p:ext uri="{BB962C8B-B14F-4D97-AF65-F5344CB8AC3E}">
        <p14:creationId xmlns:p14="http://schemas.microsoft.com/office/powerpoint/2010/main" val="342508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رابط کاربری </a:t>
            </a:r>
            <a:r>
              <a:rPr lang="fa-IR" sz="1600" dirty="0" smtClean="0">
                <a:solidFill>
                  <a:srgbClr val="FFFF00"/>
                </a:solidFill>
                <a:cs typeface="B Zar" panose="00000400000000000000" pitchFamily="2" charset="-78"/>
              </a:rPr>
              <a:t>(ادامه)</a:t>
            </a:r>
            <a:endParaRPr lang="fa-IR" sz="16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6984"/>
          <a:stretch/>
        </p:blipFill>
        <p:spPr>
          <a:xfrm>
            <a:off x="792662" y="2476730"/>
            <a:ext cx="7032121" cy="354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معماری کلی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167" y="2627717"/>
            <a:ext cx="7415876" cy="3859868"/>
          </a:xfrm>
        </p:spPr>
      </p:pic>
    </p:spTree>
    <p:extLst>
      <p:ext uri="{BB962C8B-B14F-4D97-AF65-F5344CB8AC3E}">
        <p14:creationId xmlns:p14="http://schemas.microsoft.com/office/powerpoint/2010/main" val="19838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کاربردها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200" dirty="0" smtClean="0">
                <a:cs typeface="B Zar" panose="00000400000000000000" pitchFamily="2" charset="-78"/>
              </a:rPr>
              <a:t>بیمارستان ها و مراکز پزشکی</a:t>
            </a:r>
            <a:endParaRPr lang="fa-IR" sz="2200" dirty="0" smtClean="0">
              <a:cs typeface="B Zar" panose="00000400000000000000" pitchFamily="2" charset="-78"/>
            </a:endParaRPr>
          </a:p>
          <a:p>
            <a:r>
              <a:rPr lang="fa-IR" sz="2200" dirty="0" smtClean="0">
                <a:cs typeface="B Zar" panose="00000400000000000000" pitchFamily="2" charset="-78"/>
              </a:rPr>
              <a:t>بانک ها و موسسات مالی</a:t>
            </a:r>
            <a:endParaRPr lang="fa-IR" sz="2200" dirty="0" smtClean="0">
              <a:cs typeface="B Zar" panose="00000400000000000000" pitchFamily="2" charset="-78"/>
            </a:endParaRPr>
          </a:p>
          <a:p>
            <a:r>
              <a:rPr lang="fa-IR" sz="2200" dirty="0" smtClean="0">
                <a:cs typeface="B Zar" panose="00000400000000000000" pitchFamily="2" charset="-78"/>
              </a:rPr>
              <a:t>مراکز تجاری و فروشگاه ها</a:t>
            </a:r>
            <a:endParaRPr lang="fa-IR" sz="2200" dirty="0" smtClean="0">
              <a:cs typeface="B Zar" panose="00000400000000000000" pitchFamily="2" charset="-78"/>
            </a:endParaRPr>
          </a:p>
          <a:p>
            <a:r>
              <a:rPr lang="fa-IR" sz="2200" dirty="0" smtClean="0">
                <a:cs typeface="B Zar" panose="00000400000000000000" pitchFamily="2" charset="-78"/>
              </a:rPr>
              <a:t>پایانه های مسافری</a:t>
            </a:r>
          </a:p>
          <a:p>
            <a:r>
              <a:rPr lang="fa-IR" sz="2200" dirty="0" smtClean="0">
                <a:cs typeface="B Zar" panose="00000400000000000000" pitchFamily="2" charset="-78"/>
              </a:rPr>
              <a:t>مراکز خدماتی</a:t>
            </a:r>
          </a:p>
        </p:txBody>
      </p:sp>
    </p:spTree>
    <p:extLst>
      <p:ext uri="{BB962C8B-B14F-4D97-AF65-F5344CB8AC3E}">
        <p14:creationId xmlns:p14="http://schemas.microsoft.com/office/powerpoint/2010/main" val="15321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FF00"/>
                </a:solidFill>
                <a:cs typeface="B Zar" panose="00000400000000000000" pitchFamily="2" charset="-78"/>
              </a:rPr>
              <a:t>مشتریان</a:t>
            </a:r>
            <a:endParaRPr lang="fa-IR" sz="2200" dirty="0">
              <a:solidFill>
                <a:srgbClr val="FFFF0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7" y="2489200"/>
            <a:ext cx="8377881" cy="3530600"/>
          </a:xfrm>
        </p:spPr>
        <p:txBody>
          <a:bodyPr>
            <a:normAutofit/>
          </a:bodyPr>
          <a:lstStyle/>
          <a:p>
            <a:r>
              <a:rPr lang="fa-IR" sz="2400" dirty="0" smtClean="0">
                <a:cs typeface="B Zar" panose="00000400000000000000" pitchFamily="2" charset="-78"/>
              </a:rPr>
              <a:t>مرکز </a:t>
            </a:r>
            <a:r>
              <a:rPr lang="fa-IR" sz="2400" dirty="0">
                <a:cs typeface="B Zar" panose="00000400000000000000" pitchFamily="2" charset="-78"/>
              </a:rPr>
              <a:t>تصویربرداری پزشکی شفا پرتو اصفهان </a:t>
            </a:r>
          </a:p>
        </p:txBody>
      </p:sp>
    </p:spTree>
    <p:extLst>
      <p:ext uri="{BB962C8B-B14F-4D97-AF65-F5344CB8AC3E}">
        <p14:creationId xmlns:p14="http://schemas.microsoft.com/office/powerpoint/2010/main" val="9359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</TotalTime>
  <Words>174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Arabic</vt:lpstr>
      <vt:lpstr>Arial</vt:lpstr>
      <vt:lpstr>B Zar</vt:lpstr>
      <vt:lpstr>Century Gothic</vt:lpstr>
      <vt:lpstr>Wingdings 3</vt:lpstr>
      <vt:lpstr>Ion Boardroom</vt:lpstr>
      <vt:lpstr>Kian VoIP Pager</vt:lpstr>
      <vt:lpstr>ویژگی های کلی</vt:lpstr>
      <vt:lpstr>قابلیت ها</vt:lpstr>
      <vt:lpstr>امکان گسترش و سفارشی سازی</vt:lpstr>
      <vt:lpstr>رابط کاربری</vt:lpstr>
      <vt:lpstr>رابط کاربری (ادامه)</vt:lpstr>
      <vt:lpstr>معماری کلی</vt:lpstr>
      <vt:lpstr>کاربردها</vt:lpstr>
      <vt:lpstr>مشتریان</vt:lpstr>
      <vt:lpstr>اطلاعات تماس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DiBoard</dc:title>
  <dc:creator>Amir</dc:creator>
  <cp:lastModifiedBy>Amir</cp:lastModifiedBy>
  <cp:revision>14</cp:revision>
  <dcterms:created xsi:type="dcterms:W3CDTF">2017-04-22T18:07:01Z</dcterms:created>
  <dcterms:modified xsi:type="dcterms:W3CDTF">2020-12-22T03:58:02Z</dcterms:modified>
</cp:coreProperties>
</file>